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0CE65-86DF-43F7-81A9-C7AEC54EA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9633" y="802298"/>
            <a:ext cx="8825220" cy="254143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OCC – Recovery Transportation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7427F-80B1-4102-ABFB-B30B8E477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5649" y="3531204"/>
            <a:ext cx="9539203" cy="977621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Recommendations to the Committee</a:t>
            </a:r>
          </a:p>
        </p:txBody>
      </p:sp>
    </p:spTree>
    <p:extLst>
      <p:ext uri="{BB962C8B-B14F-4D97-AF65-F5344CB8AC3E}">
        <p14:creationId xmlns:p14="http://schemas.microsoft.com/office/powerpoint/2010/main" val="221619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65D7-5237-4F69-BEC3-65582C419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Work-To-Date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AF0E6-40A9-40ED-9BA2-515C701D4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7868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3/22 OCC meeting discussion – working group formed and initial considerations discussed</a:t>
            </a:r>
          </a:p>
          <a:p>
            <a:r>
              <a:rPr lang="en-US" sz="2800" dirty="0"/>
              <a:t>Northern Borders Regional Commission Grant Opportunity </a:t>
            </a:r>
          </a:p>
          <a:p>
            <a:r>
              <a:rPr lang="en-US" sz="2800" dirty="0"/>
              <a:t>04/13 Working Group Meeting and Next Steps</a:t>
            </a:r>
          </a:p>
          <a:p>
            <a:pPr lvl="1"/>
            <a:r>
              <a:rPr lang="en-US" sz="2800" dirty="0"/>
              <a:t>Recommendations to the OCC</a:t>
            </a:r>
          </a:p>
          <a:p>
            <a:pPr lvl="1"/>
            <a:r>
              <a:rPr lang="en-US" sz="2800" dirty="0"/>
              <a:t>Submit grant application to RD</a:t>
            </a:r>
          </a:p>
          <a:p>
            <a:pPr lvl="1"/>
            <a:r>
              <a:rPr lang="en-US" sz="2800" dirty="0"/>
              <a:t>Ongoing Coordination and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388346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96BC1-2C86-4164-8940-455A9542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Recommendations to the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FC02E-FCF3-479C-932E-D6508C669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100" dirty="0"/>
              <a:t>1. Improve Recovery Transportation Coordination and Communication</a:t>
            </a:r>
          </a:p>
          <a:p>
            <a:pPr lvl="1"/>
            <a:r>
              <a:rPr lang="en-US" sz="3100" dirty="0"/>
              <a:t>Regional coordination meetings between transit providers, agencies (DVHA,  VTrans), recovery centers, and other local facilities providing services. </a:t>
            </a:r>
          </a:p>
          <a:p>
            <a:pPr lvl="1"/>
            <a:r>
              <a:rPr lang="en-US" sz="3100" dirty="0"/>
              <a:t>Establish regional group for ongoing meetings to ensure proper coordination and communication.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4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6FA5-A16D-4549-8B86-FC09A8C38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791994"/>
            <a:ext cx="9603275" cy="71113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Recommendations to the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68F6A-487E-435A-957B-5B6B6F39D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53644"/>
            <a:ext cx="9603275" cy="4073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2. Obtain funds to provide more trips to those in recovery. </a:t>
            </a:r>
          </a:p>
          <a:p>
            <a:pPr lvl="1"/>
            <a:r>
              <a:rPr lang="en-US" sz="3000" dirty="0"/>
              <a:t>RD funds to purchase vehicles for those facilities who can use (and support) a vehicle.</a:t>
            </a:r>
          </a:p>
          <a:p>
            <a:pPr lvl="1"/>
            <a:r>
              <a:rPr lang="en-US" sz="3000" dirty="0"/>
              <a:t>Collect regional data for increased demand response service. Trip needs, existing capacity, and projected funding that can be used for a statewide solution. Transit providers, </a:t>
            </a:r>
            <a:r>
              <a:rPr lang="en-US" sz="3000" dirty="0" err="1"/>
              <a:t>Aspenti</a:t>
            </a:r>
            <a:r>
              <a:rPr lang="en-US" sz="3000" dirty="0"/>
              <a:t>, Recovery Centers and others to contribute. Data to be used for grants and other funding approaches.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725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464</TotalTime>
  <Words>183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OCC – Recovery Transportation Working Group</vt:lpstr>
      <vt:lpstr>Work-To-Date</vt:lpstr>
      <vt:lpstr>Recommendations to the OCC</vt:lpstr>
      <vt:lpstr>Recommendations to the OCC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 – Recovery Transportation Working Group</dc:title>
  <dc:creator>MacDonald, Ross</dc:creator>
  <cp:lastModifiedBy>MacDonald, Ross</cp:lastModifiedBy>
  <cp:revision>12</cp:revision>
  <dcterms:created xsi:type="dcterms:W3CDTF">2018-04-16T12:27:18Z</dcterms:created>
  <dcterms:modified xsi:type="dcterms:W3CDTF">2019-05-07T12:19:56Z</dcterms:modified>
</cp:coreProperties>
</file>